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94CAE-5ABA-4529-8E2D-B72778B43E76}" v="717" dt="2019-11-12T16:27:04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2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0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2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4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4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8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2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0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7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25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6" r:id="rId5"/>
    <p:sldLayoutId id="2147483710" r:id="rId6"/>
    <p:sldLayoutId id="2147483711" r:id="rId7"/>
    <p:sldLayoutId id="2147483712" r:id="rId8"/>
    <p:sldLayoutId id="2147483715" r:id="rId9"/>
    <p:sldLayoutId id="2147483713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FB20D-B34A-43CD-B409-8687D1722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22" r="-2" b="9381"/>
          <a:stretch/>
        </p:blipFill>
        <p:spPr>
          <a:xfrm>
            <a:off x="20" y="887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Color Film Auto-Fixer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By: Ben Blanquart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D04A-1C14-43FA-8C1D-68089554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3200" dirty="0"/>
              <a:t>Digital scans of film usually don't look right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3200" dirty="0"/>
              <a:t>The process of editing them is tedious to do manually</a:t>
            </a:r>
          </a:p>
        </p:txBody>
      </p:sp>
    </p:spTree>
    <p:extLst>
      <p:ext uri="{BB962C8B-B14F-4D97-AF65-F5344CB8AC3E}">
        <p14:creationId xmlns:p14="http://schemas.microsoft.com/office/powerpoint/2010/main" val="134756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Problem</a:t>
            </a:r>
          </a:p>
        </p:txBody>
      </p:sp>
      <p:pic>
        <p:nvPicPr>
          <p:cNvPr id="6" name="Picture 6" descr="A young person taking a selfie in a room&#10;&#10;Description generated with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0" y="2519632"/>
            <a:ext cx="4992477" cy="3306011"/>
          </a:xfrm>
          <a:prstGeom prst="rect">
            <a:avLst/>
          </a:prstGeom>
        </p:spPr>
      </p:pic>
      <p:pic>
        <p:nvPicPr>
          <p:cNvPr id="8" name="Picture 8" descr="A young person taking a selfie in a room&#10;&#10;Description generated with very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60" y="2519632"/>
            <a:ext cx="4946573" cy="33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3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D04A-1C14-43FA-8C1D-68089554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3200" dirty="0"/>
              <a:t>User enters the color temperature of the light used to take photo (cool, neutral/daylight, warm)</a:t>
            </a:r>
            <a:endParaRPr lang="en-US" dirty="0"/>
          </a:p>
          <a:p>
            <a:pPr>
              <a:buFont typeface="Arial" panose="020F0502020204030204" pitchFamily="34" charset="0"/>
              <a:buChar char="•"/>
            </a:pPr>
            <a:r>
              <a:rPr lang="en-US" sz="3200" dirty="0"/>
              <a:t>User enters whether the photo is a portrait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3200" dirty="0"/>
              <a:t>Program outputs a "fixed" image</a:t>
            </a:r>
          </a:p>
        </p:txBody>
      </p:sp>
    </p:spTree>
    <p:extLst>
      <p:ext uri="{BB962C8B-B14F-4D97-AF65-F5344CB8AC3E}">
        <p14:creationId xmlns:p14="http://schemas.microsoft.com/office/powerpoint/2010/main" val="331247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Methods: reduce green</a:t>
            </a:r>
            <a:endParaRPr lang="en-US" dirty="0"/>
          </a:p>
        </p:txBody>
      </p:sp>
      <p:pic>
        <p:nvPicPr>
          <p:cNvPr id="6" name="Picture 6" descr="A young person taking a selfie in a room&#10;&#10;Description generated with very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0" y="2528833"/>
            <a:ext cx="4992477" cy="3287609"/>
          </a:xfrm>
          <a:prstGeom prst="rect">
            <a:avLst/>
          </a:prstGeom>
        </p:spPr>
      </p:pic>
      <p:pic>
        <p:nvPicPr>
          <p:cNvPr id="8" name="Picture 8" descr="A young person taking a selfie in a room&#10;&#10;Description generated with very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60" y="2538286"/>
            <a:ext cx="4946573" cy="32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Methods: adjust color temp</a:t>
            </a:r>
            <a:endParaRPr lang="en-US" dirty="0"/>
          </a:p>
        </p:txBody>
      </p:sp>
      <p:pic>
        <p:nvPicPr>
          <p:cNvPr id="6" name="Picture 6" descr="A young person taking a selfie in a room&#10;&#10;Description generated with very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4" y="2534527"/>
            <a:ext cx="4957949" cy="3276221"/>
          </a:xfrm>
          <a:prstGeom prst="rect">
            <a:avLst/>
          </a:prstGeom>
        </p:spPr>
      </p:pic>
      <p:pic>
        <p:nvPicPr>
          <p:cNvPr id="8" name="Picture 8" descr="A picture containing person, indoor, young, man&#10;&#10;Description generated with very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68" y="2561167"/>
            <a:ext cx="4922157" cy="3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Methods: increase black</a:t>
            </a:r>
            <a:endParaRPr lang="en-US" dirty="0"/>
          </a:p>
        </p:txBody>
      </p:sp>
      <p:pic>
        <p:nvPicPr>
          <p:cNvPr id="6" name="Picture 6" descr="A picture containing person, indoor, young, man&#10;&#10;Description generated with very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7" y="2534527"/>
            <a:ext cx="4975183" cy="3276221"/>
          </a:xfrm>
          <a:prstGeom prst="rect">
            <a:avLst/>
          </a:prstGeom>
        </p:spPr>
      </p:pic>
      <p:pic>
        <p:nvPicPr>
          <p:cNvPr id="8" name="Picture 8" descr="A young boy wearing a white shirt&#10;&#10;Description generated with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68" y="2543947"/>
            <a:ext cx="4922157" cy="32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Methods: gaussian blur</a:t>
            </a:r>
            <a:endParaRPr lang="en-US" dirty="0"/>
          </a:p>
        </p:txBody>
      </p:sp>
      <p:pic>
        <p:nvPicPr>
          <p:cNvPr id="6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7" y="2691206"/>
            <a:ext cx="4975183" cy="2962862"/>
          </a:xfrm>
          <a:prstGeom prst="rect">
            <a:avLst/>
          </a:prstGeom>
        </p:spPr>
      </p:pic>
      <p:pic>
        <p:nvPicPr>
          <p:cNvPr id="8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68" y="2706995"/>
            <a:ext cx="4922157" cy="29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0079-890D-4547-B749-C042C194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Solution</a:t>
            </a:r>
          </a:p>
        </p:txBody>
      </p:sp>
      <p:pic>
        <p:nvPicPr>
          <p:cNvPr id="6" name="Picture 6" descr="A young person taking a selfie in a room&#10;&#10;Description generated with high confidence">
            <a:extLst>
              <a:ext uri="{FF2B5EF4-FFF2-40B4-BE49-F238E27FC236}">
                <a16:creationId xmlns:a16="http://schemas.microsoft.com/office/drawing/2014/main" id="{2B8CB786-77EF-418B-854E-E66F0806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0" y="2519632"/>
            <a:ext cx="4992477" cy="3306011"/>
          </a:xfrm>
          <a:prstGeom prst="rect">
            <a:avLst/>
          </a:prstGeom>
        </p:spPr>
      </p:pic>
      <p:pic>
        <p:nvPicPr>
          <p:cNvPr id="8" name="Picture 8" descr="A young person taking a selfie in a room&#10;&#10;Description generated with very high confidence">
            <a:extLst>
              <a:ext uri="{FF2B5EF4-FFF2-40B4-BE49-F238E27FC236}">
                <a16:creationId xmlns:a16="http://schemas.microsoft.com/office/drawing/2014/main" id="{39F65694-B4B2-46B2-8155-F2E3C0A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60" y="2519632"/>
            <a:ext cx="4946573" cy="33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257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31"/>
      </a:dk2>
      <a:lt2>
        <a:srgbClr val="E2E8E4"/>
      </a:lt2>
      <a:accent1>
        <a:srgbClr val="CC4495"/>
      </a:accent1>
      <a:accent2>
        <a:srgbClr val="B932BA"/>
      </a:accent2>
      <a:accent3>
        <a:srgbClr val="9244CC"/>
      </a:accent3>
      <a:accent4>
        <a:srgbClr val="5A47C1"/>
      </a:accent4>
      <a:accent5>
        <a:srgbClr val="4467CC"/>
      </a:accent5>
      <a:accent6>
        <a:srgbClr val="328EBA"/>
      </a:accent6>
      <a:hlink>
        <a:srgbClr val="319359"/>
      </a:hlink>
      <a:folHlink>
        <a:srgbClr val="7F7F7F"/>
      </a:folHlink>
    </a:clrScheme>
    <a:fontScheme name="Retrospect">
      <a:majorFont>
        <a:latin typeface="Bahnschrif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ews Gothic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RetrospectVTI</vt:lpstr>
      <vt:lpstr>Color Film Auto-Fixer</vt:lpstr>
      <vt:lpstr>Problem</vt:lpstr>
      <vt:lpstr>Problem</vt:lpstr>
      <vt:lpstr>Methods</vt:lpstr>
      <vt:lpstr>Methods: reduce green</vt:lpstr>
      <vt:lpstr>Methods: adjust color temp</vt:lpstr>
      <vt:lpstr>Methods: increase black</vt:lpstr>
      <vt:lpstr>Methods: gaussian blur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</dc:title>
  <dc:creator/>
  <cp:lastModifiedBy/>
  <cp:revision>161</cp:revision>
  <dcterms:created xsi:type="dcterms:W3CDTF">2019-11-12T15:46:00Z</dcterms:created>
  <dcterms:modified xsi:type="dcterms:W3CDTF">2019-11-12T16:27:20Z</dcterms:modified>
</cp:coreProperties>
</file>